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57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E4CD2D-D0A5-4576-A558-D89CD12CC16C}"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B7473-5502-419C-B8DA-FD3A87B86D9C}" type="slidenum">
              <a:rPr lang="en-US" smtClean="0"/>
              <a:t>‹#›</a:t>
            </a:fld>
            <a:endParaRPr lang="en-US"/>
          </a:p>
        </p:txBody>
      </p:sp>
    </p:spTree>
    <p:extLst>
      <p:ext uri="{BB962C8B-B14F-4D97-AF65-F5344CB8AC3E}">
        <p14:creationId xmlns:p14="http://schemas.microsoft.com/office/powerpoint/2010/main" val="2851533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E4CD2D-D0A5-4576-A558-D89CD12CC16C}"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B7473-5502-419C-B8DA-FD3A87B86D9C}" type="slidenum">
              <a:rPr lang="en-US" smtClean="0"/>
              <a:t>‹#›</a:t>
            </a:fld>
            <a:endParaRPr lang="en-US"/>
          </a:p>
        </p:txBody>
      </p:sp>
    </p:spTree>
    <p:extLst>
      <p:ext uri="{BB962C8B-B14F-4D97-AF65-F5344CB8AC3E}">
        <p14:creationId xmlns:p14="http://schemas.microsoft.com/office/powerpoint/2010/main" val="2260092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E4CD2D-D0A5-4576-A558-D89CD12CC16C}"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B7473-5502-419C-B8DA-FD3A87B86D9C}" type="slidenum">
              <a:rPr lang="en-US" smtClean="0"/>
              <a:t>‹#›</a:t>
            </a:fld>
            <a:endParaRPr lang="en-US"/>
          </a:p>
        </p:txBody>
      </p:sp>
    </p:spTree>
    <p:extLst>
      <p:ext uri="{BB962C8B-B14F-4D97-AF65-F5344CB8AC3E}">
        <p14:creationId xmlns:p14="http://schemas.microsoft.com/office/powerpoint/2010/main" val="1685058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E4CD2D-D0A5-4576-A558-D89CD12CC16C}"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B7473-5502-419C-B8DA-FD3A87B86D9C}" type="slidenum">
              <a:rPr lang="en-US" smtClean="0"/>
              <a:t>‹#›</a:t>
            </a:fld>
            <a:endParaRPr lang="en-US"/>
          </a:p>
        </p:txBody>
      </p:sp>
    </p:spTree>
    <p:extLst>
      <p:ext uri="{BB962C8B-B14F-4D97-AF65-F5344CB8AC3E}">
        <p14:creationId xmlns:p14="http://schemas.microsoft.com/office/powerpoint/2010/main" val="82036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E4CD2D-D0A5-4576-A558-D89CD12CC16C}"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B7473-5502-419C-B8DA-FD3A87B86D9C}" type="slidenum">
              <a:rPr lang="en-US" smtClean="0"/>
              <a:t>‹#›</a:t>
            </a:fld>
            <a:endParaRPr lang="en-US"/>
          </a:p>
        </p:txBody>
      </p:sp>
    </p:spTree>
    <p:extLst>
      <p:ext uri="{BB962C8B-B14F-4D97-AF65-F5344CB8AC3E}">
        <p14:creationId xmlns:p14="http://schemas.microsoft.com/office/powerpoint/2010/main" val="294509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E4CD2D-D0A5-4576-A558-D89CD12CC16C}"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B7473-5502-419C-B8DA-FD3A87B86D9C}" type="slidenum">
              <a:rPr lang="en-US" smtClean="0"/>
              <a:t>‹#›</a:t>
            </a:fld>
            <a:endParaRPr lang="en-US"/>
          </a:p>
        </p:txBody>
      </p:sp>
    </p:spTree>
    <p:extLst>
      <p:ext uri="{BB962C8B-B14F-4D97-AF65-F5344CB8AC3E}">
        <p14:creationId xmlns:p14="http://schemas.microsoft.com/office/powerpoint/2010/main" val="1733653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E4CD2D-D0A5-4576-A558-D89CD12CC16C}" type="datetimeFigureOut">
              <a:rPr lang="en-US" smtClean="0"/>
              <a:t>4/22/2015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CB7473-5502-419C-B8DA-FD3A87B86D9C}" type="slidenum">
              <a:rPr lang="en-US" smtClean="0"/>
              <a:t>‹#›</a:t>
            </a:fld>
            <a:endParaRPr lang="en-US"/>
          </a:p>
        </p:txBody>
      </p:sp>
    </p:spTree>
    <p:extLst>
      <p:ext uri="{BB962C8B-B14F-4D97-AF65-F5344CB8AC3E}">
        <p14:creationId xmlns:p14="http://schemas.microsoft.com/office/powerpoint/2010/main" val="762742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E4CD2D-D0A5-4576-A558-D89CD12CC16C}" type="datetimeFigureOut">
              <a:rPr lang="en-US" smtClean="0"/>
              <a:t>4/22/2015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CB7473-5502-419C-B8DA-FD3A87B86D9C}" type="slidenum">
              <a:rPr lang="en-US" smtClean="0"/>
              <a:t>‹#›</a:t>
            </a:fld>
            <a:endParaRPr lang="en-US"/>
          </a:p>
        </p:txBody>
      </p:sp>
    </p:spTree>
    <p:extLst>
      <p:ext uri="{BB962C8B-B14F-4D97-AF65-F5344CB8AC3E}">
        <p14:creationId xmlns:p14="http://schemas.microsoft.com/office/powerpoint/2010/main" val="514096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E4CD2D-D0A5-4576-A558-D89CD12CC16C}" type="datetimeFigureOut">
              <a:rPr lang="en-US" smtClean="0"/>
              <a:t>4/22/2015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CB7473-5502-419C-B8DA-FD3A87B86D9C}" type="slidenum">
              <a:rPr lang="en-US" smtClean="0"/>
              <a:t>‹#›</a:t>
            </a:fld>
            <a:endParaRPr lang="en-US"/>
          </a:p>
        </p:txBody>
      </p:sp>
    </p:spTree>
    <p:extLst>
      <p:ext uri="{BB962C8B-B14F-4D97-AF65-F5344CB8AC3E}">
        <p14:creationId xmlns:p14="http://schemas.microsoft.com/office/powerpoint/2010/main" val="2968116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E4CD2D-D0A5-4576-A558-D89CD12CC16C}"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B7473-5502-419C-B8DA-FD3A87B86D9C}" type="slidenum">
              <a:rPr lang="en-US" smtClean="0"/>
              <a:t>‹#›</a:t>
            </a:fld>
            <a:endParaRPr lang="en-US"/>
          </a:p>
        </p:txBody>
      </p:sp>
    </p:spTree>
    <p:extLst>
      <p:ext uri="{BB962C8B-B14F-4D97-AF65-F5344CB8AC3E}">
        <p14:creationId xmlns:p14="http://schemas.microsoft.com/office/powerpoint/2010/main" val="2691895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E4CD2D-D0A5-4576-A558-D89CD12CC16C}"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B7473-5502-419C-B8DA-FD3A87B86D9C}" type="slidenum">
              <a:rPr lang="en-US" smtClean="0"/>
              <a:t>‹#›</a:t>
            </a:fld>
            <a:endParaRPr lang="en-US"/>
          </a:p>
        </p:txBody>
      </p:sp>
    </p:spTree>
    <p:extLst>
      <p:ext uri="{BB962C8B-B14F-4D97-AF65-F5344CB8AC3E}">
        <p14:creationId xmlns:p14="http://schemas.microsoft.com/office/powerpoint/2010/main" val="4183853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E4CD2D-D0A5-4576-A558-D89CD12CC16C}" type="datetimeFigureOut">
              <a:rPr lang="en-US" smtClean="0"/>
              <a:t>4/22/2015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B7473-5502-419C-B8DA-FD3A87B86D9C}" type="slidenum">
              <a:rPr lang="en-US" smtClean="0"/>
              <a:t>‹#›</a:t>
            </a:fld>
            <a:endParaRPr lang="en-US"/>
          </a:p>
        </p:txBody>
      </p:sp>
    </p:spTree>
    <p:extLst>
      <p:ext uri="{BB962C8B-B14F-4D97-AF65-F5344CB8AC3E}">
        <p14:creationId xmlns:p14="http://schemas.microsoft.com/office/powerpoint/2010/main" val="19934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838200" y="0"/>
            <a:ext cx="5181600" cy="6858000"/>
          </a:xfrm>
        </p:spPr>
        <p:style>
          <a:lnRef idx="2">
            <a:schemeClr val="dk1">
              <a:shade val="50000"/>
            </a:schemeClr>
          </a:lnRef>
          <a:fillRef idx="1">
            <a:schemeClr val="dk1"/>
          </a:fillRef>
          <a:effectRef idx="0">
            <a:schemeClr val="dk1"/>
          </a:effectRef>
          <a:fontRef idx="minor">
            <a:schemeClr val="lt1"/>
          </a:fontRef>
        </p:style>
        <p:txBody>
          <a:bodyPr>
            <a:noAutofit/>
          </a:bodyPr>
          <a:lstStyle/>
          <a:p>
            <a:pPr marL="0" indent="0">
              <a:buNone/>
            </a:pPr>
            <a:endParaRPr lang="en-US" sz="4400" dirty="0" smtClean="0"/>
          </a:p>
          <a:p>
            <a:pPr marL="0" indent="0">
              <a:buNone/>
            </a:pPr>
            <a:r>
              <a:rPr lang="en-US" sz="4400" dirty="0" smtClean="0"/>
              <a:t>Overworked? </a:t>
            </a:r>
          </a:p>
          <a:p>
            <a:pPr marL="0" indent="0">
              <a:buNone/>
            </a:pPr>
            <a:r>
              <a:rPr lang="en-US" sz="4400" dirty="0" smtClean="0"/>
              <a:t>Want to go </a:t>
            </a:r>
            <a:br>
              <a:rPr lang="en-US" sz="4400" dirty="0" smtClean="0"/>
            </a:br>
            <a:r>
              <a:rPr lang="en-US" sz="4400" dirty="0" smtClean="0"/>
              <a:t>to the beach? </a:t>
            </a:r>
          </a:p>
          <a:p>
            <a:pPr marL="0" indent="0">
              <a:buNone/>
            </a:pPr>
            <a:r>
              <a:rPr lang="en-US" sz="4400" dirty="0" smtClean="0"/>
              <a:t>Let's talk!</a:t>
            </a:r>
          </a:p>
          <a:p>
            <a:pPr marL="0" indent="0">
              <a:buNone/>
            </a:pPr>
            <a:endParaRPr lang="en-US" sz="3600" dirty="0" smtClean="0"/>
          </a:p>
          <a:p>
            <a:pPr marL="0" indent="0">
              <a:buNone/>
            </a:pPr>
            <a:endParaRPr lang="en-US" sz="3600" dirty="0"/>
          </a:p>
          <a:p>
            <a:pPr marL="0" indent="0">
              <a:buNone/>
            </a:pPr>
            <a:r>
              <a:rPr lang="en-US" sz="4400" dirty="0" smtClean="0"/>
              <a:t>Lisa Harris</a:t>
            </a:r>
          </a:p>
          <a:p>
            <a:pPr marL="0" indent="0">
              <a:buNone/>
            </a:pPr>
            <a:r>
              <a:rPr lang="en-US" sz="4400" dirty="0" err="1" smtClean="0"/>
              <a:t>iBIT</a:t>
            </a:r>
            <a:r>
              <a:rPr lang="en-US" sz="4400" dirty="0" smtClean="0"/>
              <a:t> Faculty</a:t>
            </a:r>
            <a:endParaRPr lang="en-US" sz="4400" dirty="0"/>
          </a:p>
        </p:txBody>
      </p:sp>
      <p:sp>
        <p:nvSpPr>
          <p:cNvPr id="10" name="Content Placeholder 9"/>
          <p:cNvSpPr>
            <a:spLocks noGrp="1"/>
          </p:cNvSpPr>
          <p:nvPr>
            <p:ph sz="half" idx="2"/>
          </p:nvPr>
        </p:nvSpPr>
        <p:spPr/>
        <p:txBody>
          <a:bodyPr>
            <a:noAutofit/>
          </a:bodyPr>
          <a:lstStyle/>
          <a:p>
            <a:pPr marL="0" indent="0">
              <a:buNone/>
            </a:pPr>
            <a:r>
              <a:rPr lang="en-US" sz="2000" dirty="0" smtClean="0"/>
              <a:t>According to a 2014 Gallup Poll, Americans now work more hours per week than any other industrialized nation. Does it matter that American workers work more? Don't they get to choose? Does this mean American workers are exceptional? If you agree that American workers are overworked and want to change this, let's move beyond complaining about it, explore policies that work, and take action. If you agree that Americans are overworked, but think that's just fine, come heckle.</a:t>
            </a:r>
          </a:p>
          <a:p>
            <a:pPr marL="0" indent="0">
              <a:buNone/>
            </a:pPr>
            <a:endParaRPr lang="en-US" sz="2000" dirty="0"/>
          </a:p>
        </p:txBody>
      </p:sp>
    </p:spTree>
    <p:extLst>
      <p:ext uri="{BB962C8B-B14F-4D97-AF65-F5344CB8AC3E}">
        <p14:creationId xmlns:p14="http://schemas.microsoft.com/office/powerpoint/2010/main" val="869230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838200" y="0"/>
            <a:ext cx="5181600" cy="6858000"/>
          </a:xfrm>
        </p:spPr>
        <p:style>
          <a:lnRef idx="2">
            <a:schemeClr val="dk1">
              <a:shade val="50000"/>
            </a:schemeClr>
          </a:lnRef>
          <a:fillRef idx="1">
            <a:schemeClr val="dk1"/>
          </a:fillRef>
          <a:effectRef idx="0">
            <a:schemeClr val="dk1"/>
          </a:effectRef>
          <a:fontRef idx="minor">
            <a:schemeClr val="lt1"/>
          </a:fontRef>
        </p:style>
        <p:txBody>
          <a:bodyPr>
            <a:noAutofit/>
          </a:bodyPr>
          <a:lstStyle/>
          <a:p>
            <a:pPr marL="0" indent="0">
              <a:buNone/>
            </a:pPr>
            <a:endParaRPr lang="en-US" sz="4400" dirty="0" smtClean="0"/>
          </a:p>
          <a:p>
            <a:pPr marL="0" indent="0">
              <a:buNone/>
            </a:pPr>
            <a:r>
              <a:rPr lang="en-US" sz="4400" dirty="0" smtClean="0"/>
              <a:t>Working long hours?</a:t>
            </a:r>
          </a:p>
          <a:p>
            <a:pPr marL="0" indent="0">
              <a:buNone/>
            </a:pPr>
            <a:r>
              <a:rPr lang="en-US" sz="4400" dirty="0" smtClean="0"/>
              <a:t>You may be killing the planet!</a:t>
            </a:r>
          </a:p>
          <a:p>
            <a:pPr marL="0" indent="0">
              <a:buNone/>
            </a:pPr>
            <a:endParaRPr lang="en-US" sz="3600" dirty="0" smtClean="0"/>
          </a:p>
          <a:p>
            <a:pPr marL="0" indent="0">
              <a:buNone/>
            </a:pPr>
            <a:endParaRPr lang="en-US" sz="3600" dirty="0"/>
          </a:p>
          <a:p>
            <a:pPr marL="0" indent="0">
              <a:buNone/>
            </a:pPr>
            <a:r>
              <a:rPr lang="en-US" sz="4400" dirty="0" smtClean="0"/>
              <a:t>Lisa Harris</a:t>
            </a:r>
          </a:p>
          <a:p>
            <a:pPr marL="0" indent="0">
              <a:buNone/>
            </a:pPr>
            <a:r>
              <a:rPr lang="en-US" sz="4400" dirty="0" err="1" smtClean="0"/>
              <a:t>iBIT</a:t>
            </a:r>
            <a:r>
              <a:rPr lang="en-US" sz="4400" dirty="0" smtClean="0"/>
              <a:t> Faculty</a:t>
            </a:r>
            <a:endParaRPr lang="en-US" sz="4400" dirty="0"/>
          </a:p>
        </p:txBody>
      </p:sp>
      <p:sp>
        <p:nvSpPr>
          <p:cNvPr id="10" name="Content Placeholder 9"/>
          <p:cNvSpPr>
            <a:spLocks noGrp="1"/>
          </p:cNvSpPr>
          <p:nvPr>
            <p:ph sz="half" idx="2"/>
          </p:nvPr>
        </p:nvSpPr>
        <p:spPr/>
        <p:txBody>
          <a:bodyPr>
            <a:noAutofit/>
          </a:bodyPr>
          <a:lstStyle/>
          <a:p>
            <a:pPr marL="0" indent="0">
              <a:buNone/>
            </a:pPr>
            <a:r>
              <a:rPr lang="en-US" sz="2000" dirty="0" smtClean="0"/>
              <a:t>According to a 2014 Gallup Poll, Americans now work more hours per week than any other industrialized nation. Does it matter that American workers work more? Don't they get to choose? Does this mean American workers are exceptional? If you agree that American workers are overworked and want to change this, let's move beyond complaining about it, explore policies that work, and take action. If you agree that Americans are overworked, but think that's just fine, come heckle.</a:t>
            </a:r>
          </a:p>
          <a:p>
            <a:pPr marL="0" indent="0">
              <a:buNone/>
            </a:pPr>
            <a:endParaRPr lang="en-US" sz="2000" dirty="0"/>
          </a:p>
        </p:txBody>
      </p:sp>
    </p:spTree>
    <p:extLst>
      <p:ext uri="{BB962C8B-B14F-4D97-AF65-F5344CB8AC3E}">
        <p14:creationId xmlns:p14="http://schemas.microsoft.com/office/powerpoint/2010/main" val="3866791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838200" y="0"/>
            <a:ext cx="5181600" cy="6858000"/>
          </a:xfrm>
        </p:spPr>
        <p:style>
          <a:lnRef idx="2">
            <a:schemeClr val="dk1">
              <a:shade val="50000"/>
            </a:schemeClr>
          </a:lnRef>
          <a:fillRef idx="1">
            <a:schemeClr val="dk1"/>
          </a:fillRef>
          <a:effectRef idx="0">
            <a:schemeClr val="dk1"/>
          </a:effectRef>
          <a:fontRef idx="minor">
            <a:schemeClr val="lt1"/>
          </a:fontRef>
        </p:style>
        <p:txBody>
          <a:bodyPr>
            <a:noAutofit/>
          </a:bodyPr>
          <a:lstStyle/>
          <a:p>
            <a:pPr marL="0" indent="0">
              <a:buNone/>
            </a:pPr>
            <a:endParaRPr lang="en-US" sz="4400" dirty="0" smtClean="0"/>
          </a:p>
          <a:p>
            <a:pPr marL="0" indent="0">
              <a:buNone/>
            </a:pPr>
            <a:r>
              <a:rPr lang="en-US" sz="6600" dirty="0" smtClean="0"/>
              <a:t>Questions for you:</a:t>
            </a:r>
          </a:p>
          <a:p>
            <a:pPr marL="0" indent="0">
              <a:buNone/>
            </a:pPr>
            <a:endParaRPr lang="en-US" sz="4400" dirty="0"/>
          </a:p>
          <a:p>
            <a:pPr marL="0" indent="0">
              <a:buNone/>
            </a:pPr>
            <a:endParaRPr lang="en-US" sz="3600" dirty="0" smtClean="0"/>
          </a:p>
          <a:p>
            <a:pPr marL="0" indent="0">
              <a:buNone/>
            </a:pPr>
            <a:endParaRPr lang="en-US" sz="3600" dirty="0"/>
          </a:p>
          <a:p>
            <a:pPr marL="0" indent="0">
              <a:buNone/>
            </a:pPr>
            <a:r>
              <a:rPr lang="en-US" sz="4400" dirty="0" smtClean="0"/>
              <a:t>Lisa Harris</a:t>
            </a:r>
          </a:p>
          <a:p>
            <a:pPr marL="0" indent="0">
              <a:buNone/>
            </a:pPr>
            <a:r>
              <a:rPr lang="en-US" sz="4400" dirty="0" err="1" smtClean="0"/>
              <a:t>iBIT</a:t>
            </a:r>
            <a:r>
              <a:rPr lang="en-US" sz="4400" dirty="0" smtClean="0"/>
              <a:t> Faculty</a:t>
            </a:r>
            <a:endParaRPr lang="en-US" sz="4400" dirty="0"/>
          </a:p>
        </p:txBody>
      </p:sp>
      <p:sp>
        <p:nvSpPr>
          <p:cNvPr id="10" name="Content Placeholder 9"/>
          <p:cNvSpPr>
            <a:spLocks noGrp="1"/>
          </p:cNvSpPr>
          <p:nvPr>
            <p:ph sz="half" idx="2"/>
          </p:nvPr>
        </p:nvSpPr>
        <p:spPr>
          <a:xfrm>
            <a:off x="6172199" y="0"/>
            <a:ext cx="5617029" cy="6858000"/>
          </a:xfrm>
        </p:spPr>
        <p:txBody>
          <a:bodyPr>
            <a:noAutofit/>
          </a:bodyPr>
          <a:lstStyle/>
          <a:p>
            <a:pPr marL="0" indent="0">
              <a:buNone/>
            </a:pPr>
            <a:endParaRPr lang="en-US" sz="3600" dirty="0" smtClean="0"/>
          </a:p>
          <a:p>
            <a:pPr marL="457200" indent="-457200">
              <a:buNone/>
            </a:pPr>
            <a:endParaRPr lang="en-US" sz="3600" dirty="0"/>
          </a:p>
          <a:p>
            <a:pPr marL="457200" indent="-457200">
              <a:buFont typeface="+mj-lt"/>
              <a:buAutoNum type="arabicPeriod"/>
            </a:pPr>
            <a:r>
              <a:rPr lang="en-US" sz="3600" dirty="0" smtClean="0"/>
              <a:t>Why do we work 8 hours?</a:t>
            </a:r>
          </a:p>
          <a:p>
            <a:pPr marL="457200" indent="-457200">
              <a:buFont typeface="+mj-lt"/>
              <a:buAutoNum type="arabicPeriod"/>
            </a:pPr>
            <a:endParaRPr lang="en-US" sz="3600" dirty="0" smtClean="0"/>
          </a:p>
          <a:p>
            <a:pPr marL="457200" indent="-457200">
              <a:buFont typeface="+mj-lt"/>
              <a:buAutoNum type="arabicPeriod"/>
            </a:pPr>
            <a:r>
              <a:rPr lang="en-US" sz="3600" dirty="0" smtClean="0"/>
              <a:t>Why do we sleep 8 hours?</a:t>
            </a:r>
          </a:p>
          <a:p>
            <a:pPr marL="457200" indent="-457200">
              <a:buFont typeface="+mj-lt"/>
              <a:buAutoNum type="arabicPeriod"/>
            </a:pPr>
            <a:endParaRPr lang="en-US" sz="3600" dirty="0"/>
          </a:p>
          <a:p>
            <a:pPr marL="457200" indent="-457200">
              <a:buFont typeface="+mj-lt"/>
              <a:buAutoNum type="arabicPeriod"/>
            </a:pPr>
            <a:r>
              <a:rPr lang="en-US" sz="3600" dirty="0" smtClean="0"/>
              <a:t>Have you been to the Oregon coast?</a:t>
            </a:r>
            <a:endParaRPr lang="en-US" sz="3600" dirty="0" smtClean="0"/>
          </a:p>
          <a:p>
            <a:pPr>
              <a:buNone/>
            </a:pPr>
            <a:endParaRPr lang="en-US" sz="3600" dirty="0"/>
          </a:p>
        </p:txBody>
      </p:sp>
    </p:spTree>
    <p:extLst>
      <p:ext uri="{BB962C8B-B14F-4D97-AF65-F5344CB8AC3E}">
        <p14:creationId xmlns:p14="http://schemas.microsoft.com/office/powerpoint/2010/main" val="3946510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230</Words>
  <Application>Microsoft Office PowerPoint</Application>
  <PresentationFormat>Widescreen</PresentationFormat>
  <Paragraphs>31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Harris</dc:creator>
  <cp:lastModifiedBy>Lisa Harris</cp:lastModifiedBy>
  <cp:revision>3</cp:revision>
  <dcterms:created xsi:type="dcterms:W3CDTF">2015-04-22T18:07:19Z</dcterms:created>
  <dcterms:modified xsi:type="dcterms:W3CDTF">2015-04-22T18:17:43Z</dcterms:modified>
</cp:coreProperties>
</file>