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42" y="1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2633A9-6A49-4718-A41D-3429B208D02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B987071B-3AEF-4CDE-BCAB-C926EEB0920A}">
      <dgm:prSet phldrT="[Text]"/>
      <dgm:spPr/>
      <dgm:t>
        <a:bodyPr/>
        <a:lstStyle/>
        <a:p>
          <a:r>
            <a:rPr lang="en-US" dirty="0" smtClean="0"/>
            <a:t>People</a:t>
          </a:r>
          <a:endParaRPr lang="en-US" dirty="0"/>
        </a:p>
      </dgm:t>
    </dgm:pt>
    <dgm:pt modelId="{A3D1E444-BF67-4117-8BC6-BA01B871A1C2}" type="parTrans" cxnId="{32D6C7E3-64EC-4CF7-9E9F-4976DA71F2B6}">
      <dgm:prSet/>
      <dgm:spPr/>
      <dgm:t>
        <a:bodyPr/>
        <a:lstStyle/>
        <a:p>
          <a:endParaRPr lang="en-US"/>
        </a:p>
      </dgm:t>
    </dgm:pt>
    <dgm:pt modelId="{55EA6BD9-F550-4CF6-8427-17225625192F}" type="sibTrans" cxnId="{32D6C7E3-64EC-4CF7-9E9F-4976DA71F2B6}">
      <dgm:prSet/>
      <dgm:spPr/>
      <dgm:t>
        <a:bodyPr/>
        <a:lstStyle/>
        <a:p>
          <a:endParaRPr lang="en-US"/>
        </a:p>
      </dgm:t>
    </dgm:pt>
    <dgm:pt modelId="{B0DCB4D6-117A-4AFF-BD37-D60C56DD497B}">
      <dgm:prSet phldrT="[Text]"/>
      <dgm:spPr/>
      <dgm:t>
        <a:bodyPr lIns="365760"/>
        <a:lstStyle/>
        <a:p>
          <a:r>
            <a:rPr lang="en-US" dirty="0" smtClean="0"/>
            <a:t>Profit</a:t>
          </a:r>
          <a:endParaRPr lang="en-US" dirty="0"/>
        </a:p>
      </dgm:t>
    </dgm:pt>
    <dgm:pt modelId="{52DA081A-146B-4942-88F1-E3CFAAB29C2A}" type="parTrans" cxnId="{45008009-7DDF-46B9-9BF4-1AB52F5C7EBB}">
      <dgm:prSet/>
      <dgm:spPr/>
      <dgm:t>
        <a:bodyPr/>
        <a:lstStyle/>
        <a:p>
          <a:endParaRPr lang="en-US"/>
        </a:p>
      </dgm:t>
    </dgm:pt>
    <dgm:pt modelId="{3E430F23-0842-4F66-9B74-E71FE87C4024}" type="sibTrans" cxnId="{45008009-7DDF-46B9-9BF4-1AB52F5C7EBB}">
      <dgm:prSet/>
      <dgm:spPr/>
      <dgm:t>
        <a:bodyPr/>
        <a:lstStyle/>
        <a:p>
          <a:endParaRPr lang="en-US"/>
        </a:p>
      </dgm:t>
    </dgm:pt>
    <dgm:pt modelId="{E9CACFA0-47D4-4A06-9FDE-7EC7A8D23AD6}">
      <dgm:prSet phldrT="[Text]"/>
      <dgm:spPr/>
      <dgm:t>
        <a:bodyPr rIns="274320"/>
        <a:lstStyle/>
        <a:p>
          <a:r>
            <a:rPr lang="en-US" dirty="0" smtClean="0"/>
            <a:t>Planet</a:t>
          </a:r>
          <a:endParaRPr lang="en-US" dirty="0"/>
        </a:p>
      </dgm:t>
    </dgm:pt>
    <dgm:pt modelId="{4D2567CC-0B38-4E60-B683-F0C3662AB7B8}" type="parTrans" cxnId="{8FD2256C-8F01-45DE-BC26-62BAF5884263}">
      <dgm:prSet/>
      <dgm:spPr/>
      <dgm:t>
        <a:bodyPr/>
        <a:lstStyle/>
        <a:p>
          <a:endParaRPr lang="en-US"/>
        </a:p>
      </dgm:t>
    </dgm:pt>
    <dgm:pt modelId="{249EA46F-628C-4A40-A21A-6718900BF668}" type="sibTrans" cxnId="{8FD2256C-8F01-45DE-BC26-62BAF5884263}">
      <dgm:prSet/>
      <dgm:spPr/>
      <dgm:t>
        <a:bodyPr/>
        <a:lstStyle/>
        <a:p>
          <a:endParaRPr lang="en-US"/>
        </a:p>
      </dgm:t>
    </dgm:pt>
    <dgm:pt modelId="{6CB24583-F9A6-42F0-89C8-6C53F890B81F}" type="pres">
      <dgm:prSet presAssocID="{C72633A9-6A49-4718-A41D-3429B208D026}" presName="compositeShape" presStyleCnt="0">
        <dgm:presLayoutVars>
          <dgm:chMax val="7"/>
          <dgm:dir/>
          <dgm:resizeHandles val="exact"/>
        </dgm:presLayoutVars>
      </dgm:prSet>
      <dgm:spPr/>
    </dgm:pt>
    <dgm:pt modelId="{0F745AD9-0233-4AE0-9508-01CC0E779621}" type="pres">
      <dgm:prSet presAssocID="{B987071B-3AEF-4CDE-BCAB-C926EEB0920A}" presName="circ1" presStyleLbl="vennNode1" presStyleIdx="0" presStyleCnt="3" custScaleX="116737"/>
      <dgm:spPr/>
    </dgm:pt>
    <dgm:pt modelId="{8A015CBE-490C-4DF2-8387-424500801254}" type="pres">
      <dgm:prSet presAssocID="{B987071B-3AEF-4CDE-BCAB-C926EEB0920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037B9FA-4B7B-44CC-9B83-F9DA5210A5F8}" type="pres">
      <dgm:prSet presAssocID="{B0DCB4D6-117A-4AFF-BD37-D60C56DD497B}" presName="circ2" presStyleLbl="vennNode1" presStyleIdx="1" presStyleCnt="3" custScaleX="116652" custLinFactNeighborX="1391" custLinFactNeighborY="-1662"/>
      <dgm:spPr/>
      <dgm:t>
        <a:bodyPr/>
        <a:lstStyle/>
        <a:p>
          <a:endParaRPr lang="en-US"/>
        </a:p>
      </dgm:t>
    </dgm:pt>
    <dgm:pt modelId="{D03FC068-EF63-4E47-A64D-07D92AC8E777}" type="pres">
      <dgm:prSet presAssocID="{B0DCB4D6-117A-4AFF-BD37-D60C56DD497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1C0DCE-FB7A-4F5C-8A59-4B696DA5E0C2}" type="pres">
      <dgm:prSet presAssocID="{E9CACFA0-47D4-4A06-9FDE-7EC7A8D23AD6}" presName="circ3" presStyleLbl="vennNode1" presStyleIdx="2" presStyleCnt="3" custScaleX="116737"/>
      <dgm:spPr/>
      <dgm:t>
        <a:bodyPr/>
        <a:lstStyle/>
        <a:p>
          <a:endParaRPr lang="en-US"/>
        </a:p>
      </dgm:t>
    </dgm:pt>
    <dgm:pt modelId="{756C370D-25B8-4FA6-B4F7-369014EAC3EE}" type="pres">
      <dgm:prSet presAssocID="{E9CACFA0-47D4-4A06-9FDE-7EC7A8D23AD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D2256C-8F01-45DE-BC26-62BAF5884263}" srcId="{C72633A9-6A49-4718-A41D-3429B208D026}" destId="{E9CACFA0-47D4-4A06-9FDE-7EC7A8D23AD6}" srcOrd="2" destOrd="0" parTransId="{4D2567CC-0B38-4E60-B683-F0C3662AB7B8}" sibTransId="{249EA46F-628C-4A40-A21A-6718900BF668}"/>
    <dgm:cxn modelId="{8862F406-5FF8-4414-B200-44622C7E196B}" type="presOf" srcId="{B987071B-3AEF-4CDE-BCAB-C926EEB0920A}" destId="{8A015CBE-490C-4DF2-8387-424500801254}" srcOrd="1" destOrd="0" presId="urn:microsoft.com/office/officeart/2005/8/layout/venn1"/>
    <dgm:cxn modelId="{32D6C7E3-64EC-4CF7-9E9F-4976DA71F2B6}" srcId="{C72633A9-6A49-4718-A41D-3429B208D026}" destId="{B987071B-3AEF-4CDE-BCAB-C926EEB0920A}" srcOrd="0" destOrd="0" parTransId="{A3D1E444-BF67-4117-8BC6-BA01B871A1C2}" sibTransId="{55EA6BD9-F550-4CF6-8427-17225625192F}"/>
    <dgm:cxn modelId="{F1D5E26B-969F-4E50-823E-F1F2D78A05BA}" type="presOf" srcId="{B0DCB4D6-117A-4AFF-BD37-D60C56DD497B}" destId="{7037B9FA-4B7B-44CC-9B83-F9DA5210A5F8}" srcOrd="0" destOrd="0" presId="urn:microsoft.com/office/officeart/2005/8/layout/venn1"/>
    <dgm:cxn modelId="{4D025B47-B636-4E48-84A0-ED7A9E2364A0}" type="presOf" srcId="{B0DCB4D6-117A-4AFF-BD37-D60C56DD497B}" destId="{D03FC068-EF63-4E47-A64D-07D92AC8E777}" srcOrd="1" destOrd="0" presId="urn:microsoft.com/office/officeart/2005/8/layout/venn1"/>
    <dgm:cxn modelId="{AEB05E04-EF18-4EC1-8D91-0AFD18F96AFF}" type="presOf" srcId="{E9CACFA0-47D4-4A06-9FDE-7EC7A8D23AD6}" destId="{731C0DCE-FB7A-4F5C-8A59-4B696DA5E0C2}" srcOrd="0" destOrd="0" presId="urn:microsoft.com/office/officeart/2005/8/layout/venn1"/>
    <dgm:cxn modelId="{01C66E7C-BD4E-46C4-A298-7BE86E791A32}" type="presOf" srcId="{C72633A9-6A49-4718-A41D-3429B208D026}" destId="{6CB24583-F9A6-42F0-89C8-6C53F890B81F}" srcOrd="0" destOrd="0" presId="urn:microsoft.com/office/officeart/2005/8/layout/venn1"/>
    <dgm:cxn modelId="{45008009-7DDF-46B9-9BF4-1AB52F5C7EBB}" srcId="{C72633A9-6A49-4718-A41D-3429B208D026}" destId="{B0DCB4D6-117A-4AFF-BD37-D60C56DD497B}" srcOrd="1" destOrd="0" parTransId="{52DA081A-146B-4942-88F1-E3CFAAB29C2A}" sibTransId="{3E430F23-0842-4F66-9B74-E71FE87C4024}"/>
    <dgm:cxn modelId="{579AD7B5-0676-4F8B-89BE-C636E5D7ABE9}" type="presOf" srcId="{B987071B-3AEF-4CDE-BCAB-C926EEB0920A}" destId="{0F745AD9-0233-4AE0-9508-01CC0E779621}" srcOrd="0" destOrd="0" presId="urn:microsoft.com/office/officeart/2005/8/layout/venn1"/>
    <dgm:cxn modelId="{8631CF00-5197-4DFE-A701-F777F1376A22}" type="presOf" srcId="{E9CACFA0-47D4-4A06-9FDE-7EC7A8D23AD6}" destId="{756C370D-25B8-4FA6-B4F7-369014EAC3EE}" srcOrd="1" destOrd="0" presId="urn:microsoft.com/office/officeart/2005/8/layout/venn1"/>
    <dgm:cxn modelId="{4603CD46-30F6-4F5F-8CCE-0CA432BB8874}" type="presParOf" srcId="{6CB24583-F9A6-42F0-89C8-6C53F890B81F}" destId="{0F745AD9-0233-4AE0-9508-01CC0E779621}" srcOrd="0" destOrd="0" presId="urn:microsoft.com/office/officeart/2005/8/layout/venn1"/>
    <dgm:cxn modelId="{4979960E-B563-47C3-B985-E4B41CEAD9DB}" type="presParOf" srcId="{6CB24583-F9A6-42F0-89C8-6C53F890B81F}" destId="{8A015CBE-490C-4DF2-8387-424500801254}" srcOrd="1" destOrd="0" presId="urn:microsoft.com/office/officeart/2005/8/layout/venn1"/>
    <dgm:cxn modelId="{73F089AE-662C-4FF0-AF0D-213C653CFF12}" type="presParOf" srcId="{6CB24583-F9A6-42F0-89C8-6C53F890B81F}" destId="{7037B9FA-4B7B-44CC-9B83-F9DA5210A5F8}" srcOrd="2" destOrd="0" presId="urn:microsoft.com/office/officeart/2005/8/layout/venn1"/>
    <dgm:cxn modelId="{1AFA5F47-E7B2-49CA-BBE1-A9BBC9F837CE}" type="presParOf" srcId="{6CB24583-F9A6-42F0-89C8-6C53F890B81F}" destId="{D03FC068-EF63-4E47-A64D-07D92AC8E777}" srcOrd="3" destOrd="0" presId="urn:microsoft.com/office/officeart/2005/8/layout/venn1"/>
    <dgm:cxn modelId="{F3180FEC-1F03-4916-A2C4-F706763C2986}" type="presParOf" srcId="{6CB24583-F9A6-42F0-89C8-6C53F890B81F}" destId="{731C0DCE-FB7A-4F5C-8A59-4B696DA5E0C2}" srcOrd="4" destOrd="0" presId="urn:microsoft.com/office/officeart/2005/8/layout/venn1"/>
    <dgm:cxn modelId="{0616731B-0E69-4FA7-9A2C-491B9408E163}" type="presParOf" srcId="{6CB24583-F9A6-42F0-89C8-6C53F890B81F}" destId="{756C370D-25B8-4FA6-B4F7-369014EAC3E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745AD9-0233-4AE0-9508-01CC0E779621}">
      <dsp:nvSpPr>
        <dsp:cNvPr id="0" name=""/>
        <dsp:cNvSpPr/>
      </dsp:nvSpPr>
      <dsp:spPr>
        <a:xfrm>
          <a:off x="2083714" y="62011"/>
          <a:ext cx="3474713" cy="297653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People</a:t>
          </a:r>
          <a:endParaRPr lang="en-US" sz="4900" kern="1200" dirty="0"/>
        </a:p>
      </dsp:txBody>
      <dsp:txXfrm>
        <a:off x="2547009" y="582904"/>
        <a:ext cx="2548123" cy="1339439"/>
      </dsp:txXfrm>
    </dsp:sp>
    <dsp:sp modelId="{7037B9FA-4B7B-44CC-9B83-F9DA5210A5F8}">
      <dsp:nvSpPr>
        <dsp:cNvPr id="0" name=""/>
        <dsp:cNvSpPr/>
      </dsp:nvSpPr>
      <dsp:spPr>
        <a:xfrm>
          <a:off x="3200414" y="1872873"/>
          <a:ext cx="3472183" cy="297653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65760" tIns="0" rIns="0" bIns="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Profit</a:t>
          </a:r>
          <a:endParaRPr lang="en-US" sz="4900" kern="1200" dirty="0"/>
        </a:p>
      </dsp:txBody>
      <dsp:txXfrm>
        <a:off x="4262324" y="2641810"/>
        <a:ext cx="2083310" cy="1637092"/>
      </dsp:txXfrm>
    </dsp:sp>
    <dsp:sp modelId="{731C0DCE-FB7A-4F5C-8A59-4B696DA5E0C2}">
      <dsp:nvSpPr>
        <dsp:cNvPr id="0" name=""/>
        <dsp:cNvSpPr/>
      </dsp:nvSpPr>
      <dsp:spPr>
        <a:xfrm>
          <a:off x="1009682" y="1922343"/>
          <a:ext cx="3474713" cy="297653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274320" bIns="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Planet</a:t>
          </a:r>
          <a:endParaRPr lang="en-US" sz="4800" kern="1200" dirty="0"/>
        </a:p>
      </dsp:txBody>
      <dsp:txXfrm>
        <a:off x="1336884" y="2691280"/>
        <a:ext cx="2084828" cy="16370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Occupational Life Skills</a:t>
            </a:r>
            <a:br>
              <a:rPr lang="en-US" dirty="0" smtClean="0"/>
            </a:br>
            <a:r>
              <a:rPr lang="en-US" sz="4800" dirty="0" smtClean="0"/>
              <a:t>Citizenship &amp; Sustainability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Cyndie</a:t>
            </a:r>
            <a:r>
              <a:rPr lang="en-US" dirty="0" smtClean="0"/>
              <a:t>-Lea Wang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231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34444"/>
            <a:ext cx="8596668" cy="1320800"/>
          </a:xfrm>
        </p:spPr>
        <p:txBody>
          <a:bodyPr/>
          <a:lstStyle/>
          <a:p>
            <a:pPr algn="ctr"/>
            <a:r>
              <a:rPr lang="en-US" dirty="0" smtClean="0"/>
              <a:t>Creating Common Language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553273121"/>
              </p:ext>
            </p:extLst>
          </p:nvPr>
        </p:nvGraphicFramePr>
        <p:xfrm>
          <a:off x="1365337" y="1177448"/>
          <a:ext cx="7640877" cy="4960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2089" y="3322330"/>
            <a:ext cx="1490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Bearable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42767" y="3322330"/>
            <a:ext cx="1490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Equitable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97468" y="4521238"/>
            <a:ext cx="1490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Viable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>
            <a:spLocks noChangeAspect="1"/>
          </p:cNvSpPr>
          <p:nvPr/>
        </p:nvSpPr>
        <p:spPr>
          <a:xfrm>
            <a:off x="4656021" y="3833370"/>
            <a:ext cx="1197079" cy="321535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Sustainable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88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318" y="1529069"/>
            <a:ext cx="4683143" cy="473842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Define unique contributions </a:t>
            </a:r>
            <a:br>
              <a:rPr lang="en-US" dirty="0" smtClean="0"/>
            </a:br>
            <a:r>
              <a:rPr lang="en-US" dirty="0" smtClean="0"/>
              <a:t>our community can make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037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Create Class and Individual Action Plans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834" y="1270000"/>
            <a:ext cx="6914389" cy="4930955"/>
          </a:xfrm>
        </p:spPr>
      </p:pic>
    </p:spTree>
    <p:extLst>
      <p:ext uri="{BB962C8B-B14F-4D97-AF65-F5344CB8AC3E}">
        <p14:creationId xmlns:p14="http://schemas.microsoft.com/office/powerpoint/2010/main" val="291126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 motivated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077" y="1390390"/>
            <a:ext cx="6809347" cy="4651636"/>
          </a:xfrm>
        </p:spPr>
      </p:pic>
    </p:spTree>
    <p:extLst>
      <p:ext uri="{BB962C8B-B14F-4D97-AF65-F5344CB8AC3E}">
        <p14:creationId xmlns:p14="http://schemas.microsoft.com/office/powerpoint/2010/main" val="1897069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 or feedback?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7649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</TotalTime>
  <Words>30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Occupational Life Skills Citizenship &amp; Sustainability</vt:lpstr>
      <vt:lpstr>Creating Common Language</vt:lpstr>
      <vt:lpstr>Define unique contributions  our community can make</vt:lpstr>
      <vt:lpstr>Create Class and Individual Action Plans</vt:lpstr>
      <vt:lpstr>Stay motivated</vt:lpstr>
      <vt:lpstr>Questions or feedback?</vt:lpstr>
    </vt:vector>
  </TitlesOfParts>
  <Company>Bellevue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Occupational Life Skills Citizenship &amp; Sustainability</dc:title>
  <dc:creator>NCStudent</dc:creator>
  <cp:lastModifiedBy>NCStudent</cp:lastModifiedBy>
  <cp:revision>11</cp:revision>
  <dcterms:created xsi:type="dcterms:W3CDTF">2014-01-14T21:51:42Z</dcterms:created>
  <dcterms:modified xsi:type="dcterms:W3CDTF">2014-01-16T19:29:22Z</dcterms:modified>
</cp:coreProperties>
</file>