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0" r:id="rId3"/>
    <p:sldId id="261" r:id="rId4"/>
    <p:sldId id="259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7/25/14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“They Never Told Me What to Expect, so I Didn’t </a:t>
            </a:r>
            <a:r>
              <a:rPr lang="en-US" dirty="0"/>
              <a:t>K</a:t>
            </a:r>
            <a:r>
              <a:rPr lang="en-US" dirty="0" smtClean="0"/>
              <a:t>now What to Do”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Defining and Clarifying the Role of the Community College Student </a:t>
            </a:r>
          </a:p>
          <a:p>
            <a:r>
              <a:rPr lang="en-US" dirty="0" smtClean="0"/>
              <a:t>by </a:t>
            </a:r>
            <a:r>
              <a:rPr lang="en-US" dirty="0"/>
              <a:t>Melinda </a:t>
            </a:r>
            <a:r>
              <a:rPr lang="en-US" dirty="0" err="1"/>
              <a:t>Mechur</a:t>
            </a:r>
            <a:r>
              <a:rPr lang="en-US" dirty="0"/>
              <a:t> Karp &amp; Rachel Hare </a:t>
            </a:r>
            <a:r>
              <a:rPr lang="en-US" dirty="0" smtClean="0"/>
              <a:t>Bork</a:t>
            </a:r>
          </a:p>
          <a:p>
            <a:r>
              <a:rPr lang="en-US" dirty="0" smtClean="0"/>
              <a:t>Community College Research Center</a:t>
            </a:r>
          </a:p>
          <a:p>
            <a:r>
              <a:rPr lang="en-US" dirty="0" smtClean="0"/>
              <a:t>July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86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16000"/>
            <a:ext cx="6965245" cy="116541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Compared to high school &amp; work, the CC role is less structured, more flexible, receives less feedback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abl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9076" b="-19076"/>
          <a:stretch>
            <a:fillRect/>
          </a:stretch>
        </p:blipFill>
        <p:spPr>
          <a:xfrm>
            <a:off x="1463040" y="1985385"/>
            <a:ext cx="6196405" cy="3603812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89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Academic habits that professors expect CC students to exhibit</a:t>
            </a:r>
            <a:endParaRPr lang="en-US" sz="3600" dirty="0"/>
          </a:p>
        </p:txBody>
      </p:sp>
      <p:pic>
        <p:nvPicPr>
          <p:cNvPr id="4" name="Content Placeholder 3" descr="Table 2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408" b="-1408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1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CC students expected to develop and use (white middle-class) cultural know-how</a:t>
            </a:r>
            <a:endParaRPr lang="en-US" sz="3600" dirty="0"/>
          </a:p>
        </p:txBody>
      </p:sp>
      <p:pic>
        <p:nvPicPr>
          <p:cNvPr id="6" name="Content Placeholder 5" descr="Table 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0233" t="45672" r="-19428"/>
          <a:stretch/>
        </p:blipFill>
        <p:spPr>
          <a:xfrm>
            <a:off x="900788" y="2480235"/>
            <a:ext cx="7592149" cy="2921622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3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CC students expected to show they can balance multiple roles</a:t>
            </a:r>
            <a:endParaRPr lang="en-US" sz="3600" dirty="0"/>
          </a:p>
        </p:txBody>
      </p:sp>
      <p:pic>
        <p:nvPicPr>
          <p:cNvPr id="8" name="Content Placeholder 7" descr="Tabl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28001" b="-28001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58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 students expected to know 3 components of the help-seeking process</a:t>
            </a:r>
            <a:endParaRPr lang="en-US" dirty="0"/>
          </a:p>
        </p:txBody>
      </p:sp>
      <p:pic>
        <p:nvPicPr>
          <p:cNvPr id="4" name="Content Placeholder 3" descr="Table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21255" b="-21255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75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131</TotalTime>
  <Words>112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“They Never Told Me What to Expect, so I Didn’t Know What to Do”</vt:lpstr>
      <vt:lpstr>Compared to high school &amp; work, the CC role is less structured, more flexible, receives less feedback  </vt:lpstr>
      <vt:lpstr>Academic habits that professors expect CC students to exhibit</vt:lpstr>
      <vt:lpstr>CC students expected to develop and use (white middle-class) cultural know-how</vt:lpstr>
      <vt:lpstr>CC students expected to show they can balance multiple roles</vt:lpstr>
      <vt:lpstr>CC students expected to know 3 components of the help-seeking process</vt:lpstr>
    </vt:vector>
  </TitlesOfParts>
  <Company>Bellevue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“They Never Told Me What to Expect, so I Didn’t Know What to Do”</dc:title>
  <dc:creator>Computing Services</dc:creator>
  <cp:lastModifiedBy>Martha Silano</cp:lastModifiedBy>
  <cp:revision>7</cp:revision>
  <dcterms:created xsi:type="dcterms:W3CDTF">2014-07-25T23:22:25Z</dcterms:created>
  <dcterms:modified xsi:type="dcterms:W3CDTF">2014-07-25T23:22:45Z</dcterms:modified>
</cp:coreProperties>
</file>